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UI / Main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</TotalTime>
  <Words>1112</Words>
  <Application>Microsoft Office PowerPoint</Application>
  <PresentationFormat>On-screen Show (16:9)</PresentationFormat>
  <Paragraphs>117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Quicksand</vt:lpstr>
      <vt:lpstr>Advent Pro Light</vt:lpstr>
      <vt:lpstr>Arial</vt:lpstr>
      <vt:lpstr>Oswald Regular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77</cp:revision>
  <dcterms:modified xsi:type="dcterms:W3CDTF">2020-05-26T18:45:15Z</dcterms:modified>
</cp:coreProperties>
</file>